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Perpetua Titling MT" panose="02020502060505020804" pitchFamily="18" charset="0"/>
      <p:regular r:id="rId25"/>
      <p:bold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4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67067354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67067354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670673548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670673548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SLIDES_API67067354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SLIDES_API670673548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670673548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670673548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670673548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670673548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SLIDES_API67067354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SLIDES_API670673548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670673548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670673548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S_API670673548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S_API670673548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SLIDES_API670673548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SLIDES_API670673548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SLIDES_API670673548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SLIDES_API670673548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67067354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67067354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67067354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670673548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67067354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67067354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67067354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670673548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67067354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67067354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67067354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670673548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670673548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670673548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670673548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670673548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55031" y="372688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erpetua Titling MT" panose="02020502060505020804" pitchFamily="18" charset="0"/>
              </a:rPr>
              <a:t>Новогодняя открытка: </a:t>
            </a:r>
            <a:r>
              <a:rPr lang="ru-RU" dirty="0"/>
              <a:t>и</a:t>
            </a:r>
            <a:r>
              <a:rPr lang="en" dirty="0">
                <a:latin typeface="Perpetua Titling MT" panose="02020502060505020804" pitchFamily="18" charset="0"/>
              </a:rPr>
              <a:t>стория и </a:t>
            </a:r>
            <a:r>
              <a:rPr lang="ru-RU" dirty="0"/>
              <a:t>с</a:t>
            </a:r>
            <a:r>
              <a:rPr lang="en" dirty="0">
                <a:latin typeface="Perpetua Titling MT" panose="02020502060505020804" pitchFamily="18" charset="0"/>
              </a:rPr>
              <a:t>овременность</a:t>
            </a:r>
            <a:endParaRPr dirty="0">
              <a:latin typeface="Perpetua Titling MT" panose="02020502060505020804" pitchFamily="18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76287" y="3709007"/>
            <a:ext cx="8123100" cy="11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ookman Old Style" panose="02050604050505020204" pitchFamily="18" charset="0"/>
              </a:rPr>
              <a:t>Добрынин В.В.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ookman Old Style" panose="02050604050505020204" pitchFamily="18" charset="0"/>
              </a:rPr>
              <a:t>Тульская детская художественная школа им. В.Д. Поленова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Bookman Old Style" panose="02050604050505020204" pitchFamily="18" charset="0"/>
              </a:rPr>
              <a:t>г.Тула</a:t>
            </a:r>
            <a:r>
              <a:rPr lang="ru-RU" dirty="0">
                <a:latin typeface="Bookman Old Style" panose="02050604050505020204" pitchFamily="18" charset="0"/>
              </a:rPr>
              <a:t>, 2024 год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Эволюция дизайна новогодних открыток: примеры различных стилей и материалов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270150"/>
            <a:ext cx="5080001" cy="35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Эволюция дизайна новогодних открыток: примеры различных стилей и материалов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317500"/>
            <a:ext cx="5080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8257336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Эволюция дизайна новогодних открыток</a:t>
            </a:r>
            <a:endParaRPr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74" y="1191491"/>
            <a:ext cx="7966362" cy="236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226771" y="445025"/>
            <a:ext cx="8683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Современные тенденции в создании новогодних открыток</a:t>
            </a:r>
            <a:endParaRPr sz="2400"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Современные новогодние открытки сочетает традиции и инновации. Классический стиль с новогодними мотивами остается популярным, вызывая ностальгию и уют. Открытки в стиле 70-х с мягкими цветами создают атмосферу праздника и воспоминаний. Дизайнеры используют креативные решения, включая фигурную вырубку и личные детали, подчеркивающие индивидуальность. Экология также важна: натуральные материалы становятся трендом. Цифровые технологии позволяют создавать яркие и выразительные открытки, адаптированные под вкусы получателей, которые становятся настоящими произведениями искусства.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Эмоциональная ценность поздравительных открыток</a:t>
            </a:r>
            <a:endParaRPr sz="2600" dirty="0"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Поздравительные открытки играют важную роль в установлении эмоциональной связи между людьми, передавая искренние чувства и заботу. Они становятся символами радости и ностальгии, создавая воспоминания о значимых моментах. Физическая форма открытки олицетворяет внимание автора, добавляя ценность, которую невозможно достичь в цифровом формате. Получая открытку, человек испытывает положительные эмоции, и это укрепляет связи. Открытки — это не просто бумага, а важные элементы нашей жизни, наполняющие её глубиной и теплотой.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Будущее традиции дарения новогодних открыток</a:t>
            </a:r>
            <a:endParaRPr sz="2600"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Будущее новогодних открыток сочетает традиционные и инновационные подходы. Современные технологии, такие как 3D-печать и дополненная реальность, открывают новые горизонты для создателей, позволяя добавлять интерактивные элементы. В то же время, ручная работа и уникальные дизайны сохраняют особую ценность. Возрождение интереса к открыткам также объясняется стремлением к личным, теплым поздравлениям в эпоху цифровых сообщений. Эта практика укрепляет связь между поколениями и сохраняет культурную идентичность, что делает новогодние открытки важной частью нашей жизни.</a:t>
            </a: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Культурное значение новогодней открытки</a:t>
            </a:r>
            <a:endParaRPr sz="2600" dirty="0"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Новогодняя открытка представляет собой важный культурный артефакт, отражающий национальные и семейные ценности. Она преодолевает расстояния, создавая атмосферу близости и символизируя уважение и привязанность. Открытки выражают чувства, актуальные для разных событий, от радостных до трагических, и становятся хроникерами времени. Их разнообразие стилей подчеркивает богатство культуры. В деловом мире открытки укрепляют связи и создают атмосферу сотрудничества. Несмотря на цифровизацию, традиция обмена открытками остается значимой, объединяя поколения.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Заключение</a:t>
            </a:r>
            <a:r>
              <a:rPr lang="ru-RU" sz="2400" dirty="0"/>
              <a:t>.</a:t>
            </a:r>
            <a:endParaRPr sz="2400" dirty="0"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В заключение можно утверждать, что новогодние открытки — это не просто атрибутика праздника, а важный культурный феномен. С момента создания первой открытки в 1843 году и её появления в России в 1872 году, открытки эволюционировали, отражая изменения в обществе и искусстве. Современные тенденции, такие как использование экологически чистых материалов и цифровых технологий, подчеркивают индивидуальность поздравлений. Эти открытки становятся символом заботы и внимания в мире цифровых коммуникаций, сохраняя свои традиции и эмоциональную ценность, объединяя поколения.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Список литературы</a:t>
            </a:r>
            <a:r>
              <a:rPr lang="ru-RU" sz="2400" dirty="0"/>
              <a:t>.</a:t>
            </a:r>
            <a:endParaRPr sz="2400"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Рождественская открытка Генри Коула: Далекая, близкая Англия. URL: https://blog.vestigio.co.uk/2019/01/03/рождественская-открытка-генри-коул/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История советских новогодних открыток. URL: https://hudotdel.eletsmuseum.ru/история-советских-новогодних-откры/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Рождественская открытка. URL: https://man.fandom.com/wiki/christmas_card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 История рождественской открытки. URL: https://www.culture.ru/materials/253016/istoriya-rozhdestvenskoi-otkrytki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5. 10 малоизвестных фактов из истории рождественских открыток. URL: https://kulturologia.ru/blogs/251217/37191/.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Введение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Традиция дарить новогодние открытки имеет глубокие корни и является уникальным культурным феноменом, который продолжает эволюционировать. Открытки становятся неотъемлемой частью праздников, позволяя выражать чувства и поддерживать связи с близкими. Мы рассмотрим историю новогодних открыток, их дизайнерскую эволюцию и современные тенденции, включая влияние цифровизации. Также обсудим эмоциональную ценность открыток и предсказания о их будущем в меняющемся обществе. Наша работа сосредоточена на исследовании культурного значения данной традиции.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Исторические корни новогодних открыток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История новогодних открыток началась в середине XIX века с первой праздничной открытки, созданной в 1843 году в Англии по заказу сэра Генри Коула. Художник Джон Хорсли разработал дизайн, символизирующий дух праздника и привязанность к близким. Открытки стали популярными благодаря масовому производству и технологическим улучшениям полиграфии. К XX веку они стали отражать культурные традиции, а в СССР – активной частью социального взаимодействия. Современные открытки сохраняют культурное значение и продолжают вызывать положительные эмоции.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699" y="4442024"/>
            <a:ext cx="8458227" cy="393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Первая новогодняя открытка и ее исторический контекст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582" y="400598"/>
            <a:ext cx="6089072" cy="40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Первая новогодняя открытка в России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	</a:t>
            </a:r>
            <a:r>
              <a:rPr lang="en" dirty="0"/>
              <a:t>Первая новогодняя открытка в России появилась 25 марта 1872 года, что стало основой для традиции обмена поздравлениями. Эта инициатива пришла с запада, из Англии, где в 1843 году была выпущена первая открытка. Первоначальные российские открытки были простыми, но вскоре стали настоящими произведениями искусства, с уникальным дизайном и разнообразием материалов. После революции 1917 года традиция была под угрозой, но вновь возродилась в 1941 году, став символом надежды и поддержки в трудные времена.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699" y="4236825"/>
            <a:ext cx="8239769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Исторические новогодние открытки в России</a:t>
            </a: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339725"/>
            <a:ext cx="5080000" cy="3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699" y="4236825"/>
            <a:ext cx="8349497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Исторические новогодние открытки в России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45" y="339725"/>
            <a:ext cx="6643255" cy="38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Хронология появления и развития новогодних открыток в России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18" y="422564"/>
            <a:ext cx="8375073" cy="318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Эволюция дизайна новогодних открыток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Дизайн новогодних открыток прошёл путь от простых иллюстраций конца XVIII века до разнообразия стилей и тем современности. Первые открытки в Европе появились в 1795 году, и вскоре завоевали популярность в России. Со временем открыточный дизайн усложнялся: дореволюционные мотивы выражали счастье, позже темы изменились на патриотичные с началом войн. В 30-е годы новогодние открытки вернулись с социалистической символикой, а в 50-е годы вновь акцентировали внимание на семейных ценностях. 60-е принесли космическую тематику, а 80-е—90-е—индивидуизацию и доступность дизайна для всех.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Экран (16:9)</PresentationFormat>
  <Paragraphs>52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Perpetua Titling MT</vt:lpstr>
      <vt:lpstr>Bookman Old Style</vt:lpstr>
      <vt:lpstr>Proxima Nova</vt:lpstr>
      <vt:lpstr>Arial</vt:lpstr>
      <vt:lpstr>Spearmint</vt:lpstr>
      <vt:lpstr>Новогодняя открытка: история и современность</vt:lpstr>
      <vt:lpstr>Введение</vt:lpstr>
      <vt:lpstr>Исторические корни новогодних открыток</vt:lpstr>
      <vt:lpstr>Презентация PowerPoint</vt:lpstr>
      <vt:lpstr>Первая новогодняя открытка в России</vt:lpstr>
      <vt:lpstr>Презентация PowerPoint</vt:lpstr>
      <vt:lpstr>Презентация PowerPoint</vt:lpstr>
      <vt:lpstr>Презентация PowerPoint</vt:lpstr>
      <vt:lpstr>Эволюция дизайна новогодних открыток</vt:lpstr>
      <vt:lpstr>Презентация PowerPoint</vt:lpstr>
      <vt:lpstr>Презентация PowerPoint</vt:lpstr>
      <vt:lpstr>Презентация PowerPoint</vt:lpstr>
      <vt:lpstr>Современные тенденции в создании новогодних открыток</vt:lpstr>
      <vt:lpstr>Эмоциональная ценность поздравительных открыток</vt:lpstr>
      <vt:lpstr>Будущее традиции дарения новогодних открыток</vt:lpstr>
      <vt:lpstr>Культурное значение новогодней открытки</vt:lpstr>
      <vt:lpstr>Заключение.</vt:lpstr>
      <vt:lpstr>Список литературы.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Виктор Добрынин</cp:lastModifiedBy>
  <cp:revision>1</cp:revision>
  <dcterms:modified xsi:type="dcterms:W3CDTF">2024-12-14T19:29:45Z</dcterms:modified>
</cp:coreProperties>
</file>